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 Deck Generator</dc:creator>
  <cp:lastModifiedBy>Slide Deck Generator</cp:lastModifiedBy>
  <cp:revision>1</cp:revision>
  <dcterms:created xsi:type="dcterms:W3CDTF">2026-04-12T03:27:06Z</dcterms:created>
  <dcterms:modified xsi:type="dcterms:W3CDTF">2026-04-12T03:27:06Z</dcterms:modified>
</cp:coreProperties>
</file>