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Auth Outage Incident Overview — 2026-04-14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Severity: SEV-1 | Duration: 74 minutes (07:58 – 09:12 PT)</a:t>
            </a:r>
          </a:p>
          <a:p>
            <a:pPr>
              <a:spcAft>
                <a:spcPts val="600"/>
              </a:spcAft>
              <a:defRPr sz="1800"/>
            </a:pPr>
            <a:r>
              <a:t>Root cause: Auth-cache TTL misconfiguration in us-east cluster</a:t>
            </a:r>
          </a:p>
          <a:p>
            <a:pPr>
              <a:spcAft>
                <a:spcPts val="600"/>
              </a:spcAft>
              <a:defRPr sz="1800"/>
            </a:pPr>
            <a:r>
              <a:t>Ticket surge: 3.0x baseline | Peak backlog: 215 tickets</a:t>
            </a:r>
          </a:p>
          <a:p>
            <a:pPr>
              <a:spcAft>
                <a:spcPts val="600"/>
              </a:spcAft>
              <a:defRPr sz="1800"/>
            </a:pPr>
            <a:r>
              <a:t>CSAT impact: dropped 11.6 pp to 82.4 % at trough</a:t>
            </a:r>
          </a:p>
          <a:p>
            <a:pPr>
              <a:spcAft>
                <a:spcPts val="600"/>
              </a:spcAft>
              <a:defRPr sz="1800"/>
            </a:pPr>
            <a:r>
              <a:t>Impacted MRR exposure: $844,600 across 8 accounts</a:t>
            </a:r>
          </a:p>
          <a:p>
            <a:pPr>
              <a:spcAft>
                <a:spcPts val="600"/>
              </a:spcAft>
              <a:defRPr sz="1800"/>
            </a:pPr>
            <a:r>
              <a:t>Status: Stable — rollback deployed, monitoring in place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 of Events (all times 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07:58 — Datadog SEV-2 alert: API error rate 4.8 %</a:t>
            </a:r>
          </a:p>
          <a:p>
            <a:pPr>
              <a:spcAft>
                <a:spcPts val="600"/>
              </a:spcAft>
              <a:defRPr sz="1800"/>
            </a:pPr>
            <a:r>
              <a:t>08:07 — SEV-1 declared, war room opened</a:t>
            </a:r>
          </a:p>
          <a:p>
            <a:pPr>
              <a:spcAft>
                <a:spcPts val="600"/>
              </a:spcAft>
              <a:defRPr sz="1800"/>
            </a:pPr>
            <a:r>
              <a:t>08:11 — Root cause identified: auth token timeout in us-east</a:t>
            </a:r>
          </a:p>
          <a:p>
            <a:pPr>
              <a:spcAft>
                <a:spcPts val="600"/>
              </a:spcAft>
              <a:defRPr sz="1800"/>
            </a:pPr>
            <a:r>
              <a:t>08:22 — Hotfix branch created for auth-cache rollback</a:t>
            </a:r>
          </a:p>
          <a:p>
            <a:pPr>
              <a:spcAft>
                <a:spcPts val="600"/>
              </a:spcAft>
              <a:defRPr sz="1800"/>
            </a:pPr>
            <a:r>
              <a:t>08:31 — Canary rollback deployed (30 % traffic)</a:t>
            </a:r>
          </a:p>
          <a:p>
            <a:pPr>
              <a:spcAft>
                <a:spcPts val="600"/>
              </a:spcAft>
              <a:defRPr sz="1800"/>
            </a:pPr>
            <a:r>
              <a:t>08:44 — Rollback expanded to 100 % production</a:t>
            </a:r>
          </a:p>
          <a:p>
            <a:pPr>
              <a:spcAft>
                <a:spcPts val="600"/>
              </a:spcAft>
              <a:defRPr sz="1800"/>
            </a:pPr>
            <a:r>
              <a:t>09:12 — Auth latency back to normal operating range</a:t>
            </a:r>
          </a:p>
          <a:p>
            <a:pPr>
              <a:spcAft>
                <a:spcPts val="600"/>
              </a:spcAft>
              <a:defRPr sz="1800"/>
            </a:pPr>
            <a:r>
              <a:t>10:18 — Customer-facing status update published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&amp; Revenue Exposure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4 enterprise accounts escalated via CSM channel</a:t>
            </a:r>
          </a:p>
          <a:p>
            <a:pPr>
              <a:spcAft>
                <a:spcPts val="600"/>
              </a:spcAft>
              <a:defRPr sz="1800"/>
            </a:pPr>
            <a:r>
              <a:t>Total impacted MRR: $844,600</a:t>
            </a:r>
          </a:p>
          <a:p>
            <a:pPr>
              <a:spcAft>
                <a:spcPts val="600"/>
              </a:spcAft>
              <a:defRPr sz="1800"/>
            </a:pPr>
            <a:r>
              <a:t>Average degradation: 38.5 minutes per account</a:t>
            </a:r>
          </a:p>
          <a:p>
            <a:pPr>
              <a:spcAft>
                <a:spcPts val="600"/>
              </a:spcAft>
              <a:defRPr sz="1800"/>
            </a:pPr>
            <a:r>
              <a:t>Top affected: Northstar Health ($184K MRR, 47 min), Monument Finance ($176K, 44 min)</a:t>
            </a:r>
          </a:p>
          <a:p>
            <a:pPr>
              <a:spcAft>
                <a:spcPts val="600"/>
              </a:spcAft>
              <a:defRPr sz="1800"/>
            </a:pPr>
            <a:r>
              <a:t>Primary issues: login timeout, ticket-portal auth failures, SSO callback timeout</a:t>
            </a:r>
          </a:p>
          <a:p>
            <a:pPr>
              <a:spcAft>
                <a:spcPts val="600"/>
              </a:spcAft>
              <a:defRPr sz="1800"/>
            </a:pPr>
            <a:r>
              <a:t>Customer postmortem to be published by 2026-04-16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Support KPI Impact During Outage Window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Inbound ticket surge: 3.0x above baseline (138 vs ~46/hr)</a:t>
            </a:r>
          </a:p>
          <a:p>
            <a:pPr>
              <a:spcAft>
                <a:spcPts val="600"/>
              </a:spcAft>
              <a:defRPr sz="1800"/>
            </a:pPr>
            <a:r>
              <a:t>Open backlog peaked at 215 (Δ +154 above baseline 61)</a:t>
            </a:r>
          </a:p>
          <a:p>
            <a:pPr>
              <a:spcAft>
                <a:spcPts val="600"/>
              </a:spcAft>
              <a:defRPr sz="1800"/>
            </a:pPr>
            <a:r>
              <a:t>CSAT dropped from 94.0 % to 82.4 % (−11.6 pp)</a:t>
            </a:r>
          </a:p>
          <a:p>
            <a:pPr>
              <a:spcAft>
                <a:spcPts val="600"/>
              </a:spcAft>
              <a:defRPr sz="1800"/>
            </a:pPr>
            <a:r>
              <a:t>Total escalations: 29 (vs ~1/hr baseline)</a:t>
            </a:r>
          </a:p>
          <a:p>
            <a:pPr>
              <a:spcAft>
                <a:spcPts val="600"/>
              </a:spcAft>
              <a:defRPr sz="1800"/>
            </a:pPr>
            <a:r>
              <a:t>Avg first-response time peaked at 29 min (baseline: ~11 min)</a:t>
            </a:r>
          </a:p>
          <a:p>
            <a:pPr>
              <a:spcAft>
                <a:spcPts val="600"/>
              </a:spcAft>
              <a:defRPr sz="1800"/>
            </a:pPr>
            <a:r>
              <a:t>Recovery trend: backlog clearing by 11:00, CSAT recovering toward 91+ % by 13:00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Service KPI Trend &amp; Recovery (14-Day 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Pre-outage baseline: 99.95 % uptime, 0.42 % error rate, 99.32 % payment success</a:t>
            </a:r>
          </a:p>
          <a:p>
            <a:pPr>
              <a:spcAft>
                <a:spcPts val="600"/>
              </a:spcAft>
              <a:defRPr sz="1800"/>
            </a:pPr>
            <a:r>
              <a:t>Outage day (Apr 14): 99.41 % uptime, 3.87 % error rate, 97.92 % payment success</a:t>
            </a:r>
          </a:p>
          <a:p>
            <a:pPr>
              <a:spcAft>
                <a:spcPts val="600"/>
              </a:spcAft>
              <a:defRPr sz="1800"/>
            </a:pPr>
            <a:r>
              <a:t>API p95 latency spiked to 612 ms (baseline: ~340 ms)</a:t>
            </a:r>
          </a:p>
          <a:p>
            <a:pPr>
              <a:spcAft>
                <a:spcPts val="600"/>
              </a:spcAft>
              <a:defRPr sz="1800"/>
            </a:pPr>
            <a:r>
              <a:t>Active tenants: 1,322 (−2 vs prior day — minimal churn signal so far)</a:t>
            </a:r>
          </a:p>
          <a:p>
            <a:pPr>
              <a:spcAft>
                <a:spcPts val="600"/>
              </a:spcAft>
              <a:defRPr sz="1800"/>
            </a:pPr>
            <a:r>
              <a:t>Error rate dropped from 6.2 % peak to 2.1 % within 7 minutes of canary deploy</a:t>
            </a:r>
          </a:p>
          <a:p>
            <a:pPr>
              <a:spcAft>
                <a:spcPts val="600"/>
              </a:spcAft>
              <a:defRPr sz="1800"/>
            </a:pPr>
            <a:r>
              <a:t>Full recovery confirmed at 09:12 PT; monitoring continues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Corrective Actions &amp; Ask from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defRPr sz="1800"/>
            </a:pPr>
            <a:r>
              <a:t>Action 1: Permanent auth-cache fix with config-guard — deploy by Apr 18</a:t>
            </a:r>
          </a:p>
          <a:p>
            <a:pPr>
              <a:spcAft>
                <a:spcPts val="600"/>
              </a:spcAft>
              <a:defRPr sz="1800"/>
            </a:pPr>
            <a:r>
              <a:t>Action 2: Load-test regression on auth refresh path — complete by Apr 19</a:t>
            </a:r>
          </a:p>
          <a:p>
            <a:pPr>
              <a:spcAft>
                <a:spcPts val="600"/>
              </a:spcAft>
              <a:defRPr sz="1800"/>
            </a:pPr>
            <a:r>
              <a:t>Action 3: Update support escalation playbook with auth-outage runbook — by Apr 20</a:t>
            </a:r>
          </a:p>
          <a:p>
            <a:pPr>
              <a:spcAft>
                <a:spcPts val="600"/>
              </a:spcAft>
              <a:defRPr sz="1800"/>
            </a:pPr>
            <a:r>
              <a:t>Action 4: Publish customer postmortem on status page — by Apr 16</a:t>
            </a:r>
          </a:p>
          <a:p>
            <a:pPr>
              <a:spcAft>
                <a:spcPts val="600"/>
              </a:spcAft>
              <a:defRPr sz="1800"/>
            </a:pPr>
            <a:r>
              <a:t>Action 5: Present final RCA to COO + VP Engineering — by Apr 21</a:t>
            </a:r>
          </a:p>
          <a:p>
            <a:pPr>
              <a:spcAft>
                <a:spcPts val="600"/>
              </a:spcAft>
              <a:defRPr sz="1800"/>
            </a:pPr>
            <a:r>
              <a:t>ASK: Approve 2-sprint engineering allocation for config-guard + monitoring uplift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